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9" r:id="rId3"/>
    <p:sldId id="264" r:id="rId4"/>
    <p:sldId id="270" r:id="rId5"/>
    <p:sldId id="267" r:id="rId6"/>
    <p:sldId id="268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9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9D085F-9EFE-4CE5-8CCC-6D251187314A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A5CFF6-F843-4629-897E-CCEDADA97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3D77EF75-5734-46C6-97AD-9DA647D9012A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90BCD80E-C451-401C-8F90-94F8F6617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70B9E-AB64-4229-81AF-D6063760F940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B2F93-21F3-4D16-B94A-538F43818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1874D04-2D81-43F4-98BC-6E8AFAA44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281B7-4F1A-4FF0-8E97-AE754192FD89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A1755-A722-4BD5-927A-982AD6DFA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0B23C-E52E-417F-BFC1-8BEB4D7D8D15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1BB43-773D-4B3E-8B58-8EFF23965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23FA1-169E-4B89-AD69-8A9AFAA74A91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D8328-B48E-4290-ADD5-3899E671B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30CDC-8759-4FFC-98BB-3BACEDEE5182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1C225-31A4-4CF4-A6C4-36E16315D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38230-D95D-4B33-A70B-0B91A0DF96E2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B6215-057A-4441-9E73-6FAAE41EB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77F25-E20D-45C0-9AA6-44DA9B6D3BF0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7DB56-4812-47CD-AF27-E6E1B2E63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AF5EC-9DA6-4A91-9F30-C7D9D4296F4F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2F4A1-189D-434B-B602-06F597C41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C58ED-1CF3-44A5-B65F-1B0896D3EBFD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CA073-300E-4062-BBF1-EA3079655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9C8A7D-AD84-484C-BD46-7BF16C0759CA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B49DF2-49E0-43B9-A6A7-CDDB314EA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9" r:id="rId8"/>
    <p:sldLayoutId id="2147483866" r:id="rId9"/>
    <p:sldLayoutId id="2147483867" r:id="rId10"/>
    <p:sldLayoutId id="21474838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2" descr="C:\Users\Ольга\Desktop\Презентация\Эмблема 25.01 (ср.эмблема МЧС)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99392"/>
            <a:ext cx="15859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1835696" y="260648"/>
            <a:ext cx="66247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+mj-lt"/>
              </a:rPr>
              <a:t>КАНДИДАТЫ ДЛЯ НАЗНАЧЕНИЯ СТИПЕНДИИ ИНСТИТУТА ИМЕНИ ГЕРОЯ РОССИИ В.В.ЗАМАРАЕВА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Факультет пожарной безопасности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580526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БАБИЕНКО И.Е. </a:t>
            </a:r>
            <a:endParaRPr lang="ru-RU" b="1" dirty="0" smtClean="0"/>
          </a:p>
          <a:p>
            <a:pPr algn="ctr"/>
            <a:r>
              <a:rPr lang="ru-RU" dirty="0" smtClean="0"/>
              <a:t>155 </a:t>
            </a:r>
            <a:r>
              <a:rPr lang="ru-RU" dirty="0" smtClean="0"/>
              <a:t>учебная группа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220072" y="580526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КУРМАНОВА И.Ю.</a:t>
            </a:r>
            <a:endParaRPr lang="ru-RU" b="1" dirty="0" smtClean="0"/>
          </a:p>
          <a:p>
            <a:pPr algn="ctr"/>
            <a:r>
              <a:rPr lang="ru-RU" dirty="0" smtClean="0"/>
              <a:t>144 </a:t>
            </a:r>
            <a:r>
              <a:rPr lang="ru-RU" dirty="0" smtClean="0"/>
              <a:t>учебная группа</a:t>
            </a:r>
            <a:endParaRPr lang="ru-RU" dirty="0"/>
          </a:p>
        </p:txBody>
      </p:sp>
      <p:pic>
        <p:nvPicPr>
          <p:cNvPr id="2" name="Picture 2" descr="\\172.16.0.2\Upload\УЧЕНЫЙ СОВЕТ\! Материалы заседаний\2018.09.26 №1\О стипендиях УС и начальника института\стипендия имени В.В. Замараева\Бабиенко Ирина Евгеньевна, командир 155 учебной групп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916832"/>
            <a:ext cx="2922285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\\172.16.0.2\Upload\УЧЕНЫЙ СОВЕТ\! Материалы заседаний\2018.09.26 №1\О стипендиях УС и начальника института\стипендия имени В.В. Замараева\Курманова Ирина Юрьевна, командир 144 учебной групп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4816" y="1988840"/>
            <a:ext cx="293792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2" descr="C:\Users\Ольга\Desktop\Презентация\Эмблема 25.01 (ср.эмблема МЧС)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99392"/>
            <a:ext cx="15859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1835696" y="260648"/>
            <a:ext cx="66247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+mj-lt"/>
              </a:rPr>
              <a:t>КАНДИДАТЫ ДЛЯ НАЗНАЧЕНИЯ СТИПЕНДИИ НАЧАЛЬНИКА ИНСТИТУТА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Факультет пожарной безопасности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9712" y="573325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СПИРИН М.А.</a:t>
            </a:r>
            <a:endParaRPr lang="ru-RU" b="1" dirty="0" smtClean="0"/>
          </a:p>
          <a:p>
            <a:pPr algn="ctr"/>
            <a:r>
              <a:rPr lang="ru-RU" dirty="0" smtClean="0"/>
              <a:t>134 </a:t>
            </a:r>
            <a:r>
              <a:rPr lang="ru-RU" dirty="0" smtClean="0"/>
              <a:t>учебная группа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573325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ТЮРИН М.О.</a:t>
            </a:r>
            <a:endParaRPr lang="ru-RU" b="1" dirty="0" smtClean="0"/>
          </a:p>
          <a:p>
            <a:pPr algn="ctr"/>
            <a:r>
              <a:rPr lang="ru-RU" dirty="0" smtClean="0"/>
              <a:t>122 </a:t>
            </a:r>
            <a:r>
              <a:rPr lang="ru-RU" dirty="0" smtClean="0"/>
              <a:t>учебная группа</a:t>
            </a:r>
            <a:endParaRPr lang="ru-RU" dirty="0"/>
          </a:p>
        </p:txBody>
      </p:sp>
      <p:pic>
        <p:nvPicPr>
          <p:cNvPr id="3075" name="Picture 3" descr="\\172.16.0.2\Upload\Ученый совет\! Материалы заседаний\2016.09.22 №1\О стипендиях УС и начальника института\фото стипендиатов ФТБ\Вылегжан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400800" y="-13030200"/>
            <a:ext cx="1680000" cy="2520000"/>
          </a:xfrm>
          <a:prstGeom prst="rect">
            <a:avLst/>
          </a:prstGeom>
          <a:noFill/>
        </p:spPr>
      </p:pic>
      <p:pic>
        <p:nvPicPr>
          <p:cNvPr id="2" name="Picture 2" descr="\\172.16.0.2\Upload\УЧЕНЫЙ СОВЕТ\! Материалы заседаний\2018.09.26 №1\О стипендиях УС и начальника института\стипендия УрИ ГПС МЧС России\Спирин Матвей Андреевич, курсант 134 учебной групп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700808"/>
            <a:ext cx="3167112" cy="3958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\\172.16.0.2\Upload\УЧЕНЫЙ СОВЕТ\! Материалы заседаний\2018.09.26 №1\О стипендиях УС и начальника института\стипендия УрИ ГПС МЧС России\Тюрин Матвей Олегович, курсант 122 учебной групп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772816"/>
            <a:ext cx="3168352" cy="3850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2" descr="C:\Users\Ольга\Desktop\Презентация\Эмблема 25.01 (ср.эмблема МЧС)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99392"/>
            <a:ext cx="15859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1835696" y="260648"/>
            <a:ext cx="66247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+mj-lt"/>
              </a:rPr>
              <a:t>КАНДИДАТЫ ДЛЯ НАЗНАЧЕНИЯ СТИПЕНДИИ ИНСТИТУТА ИМЕНИ ГЕРОЯ РОССИИ В.В.ЗАМАРАЕВА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Факультет техносферной безопасности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587727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ЖИЖИЛЕВ К.Ю.</a:t>
            </a:r>
          </a:p>
          <a:p>
            <a:pPr algn="ctr"/>
            <a:r>
              <a:rPr lang="ru-RU" dirty="0" smtClean="0"/>
              <a:t>232 учебная группа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844824"/>
            <a:ext cx="3285288" cy="4092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2" descr="C:\Users\Ольга\Desktop\Презентация\Эмблема 25.01 (ср.эмблема МЧС)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99392"/>
            <a:ext cx="15859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1835696" y="260648"/>
            <a:ext cx="66247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+mj-lt"/>
              </a:rPr>
              <a:t>КАНДИДАТЫ ДЛЯ НАЗНАЧЕНИЯ СТИПЕНДИИ НАЧАЛЬНИКА ИНСТИТУТА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Факультет техносферной безопасности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587727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ТАРБЕЕВ А.С.</a:t>
            </a:r>
          </a:p>
          <a:p>
            <a:pPr algn="ctr"/>
            <a:r>
              <a:rPr lang="ru-RU" smtClean="0"/>
              <a:t>222 </a:t>
            </a:r>
            <a:r>
              <a:rPr lang="ru-RU" dirty="0" smtClean="0"/>
              <a:t>учебная группа</a:t>
            </a:r>
            <a:endParaRPr lang="ru-RU" dirty="0"/>
          </a:p>
        </p:txBody>
      </p:sp>
      <p:pic>
        <p:nvPicPr>
          <p:cNvPr id="3075" name="Picture 3" descr="\\172.16.0.2\Upload\Ученый совет\! Материалы заседаний\2016.09.22 №1\О стипендиях УС и начальника института\фото стипендиатов ФТБ\Вылегжан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400800" y="-13030200"/>
            <a:ext cx="1680000" cy="2520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484784"/>
            <a:ext cx="3303290" cy="4404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2" descr="C:\Users\Ольга\Desktop\Презентация\Эмблема 25.01 (ср.эмблема МЧС)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99392"/>
            <a:ext cx="15859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1835696" y="260648"/>
            <a:ext cx="66247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+mj-lt"/>
              </a:rPr>
              <a:t>КАНДИДАТЫ ДЛЯ НАЗНАЧЕНИЯ СТИПЕНДИИ ИНСТИТУТА ИМЕНИ ГЕРОЯ РОССИИ В.В.ЗАМАРАЕВА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Факультет управления и комплексной безопасности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587727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ЦОПА Н.С.</a:t>
            </a:r>
          </a:p>
          <a:p>
            <a:pPr algn="ctr"/>
            <a:r>
              <a:rPr lang="ru-RU" dirty="0" smtClean="0"/>
              <a:t>учебная группа 51-211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220072" y="587727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СОБОЛЕВСКАЯ В.А. </a:t>
            </a:r>
          </a:p>
          <a:p>
            <a:pPr algn="ctr"/>
            <a:r>
              <a:rPr lang="ru-RU" dirty="0" smtClean="0"/>
              <a:t>учебная группа 53-311</a:t>
            </a:r>
            <a:endParaRPr lang="ru-RU" dirty="0"/>
          </a:p>
        </p:txBody>
      </p:sp>
      <p:pic>
        <p:nvPicPr>
          <p:cNvPr id="4098" name="Picture 2" descr="\\172.16.0.2\Upload\Ученый совет\! Материалы заседаний\2016.09.22 №1\О стипендиях УС и начальника института\Фото студентов-стипендиатов\Кощее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400800" y="-13030200"/>
            <a:ext cx="1680000" cy="2520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204864"/>
            <a:ext cx="2726110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204864"/>
            <a:ext cx="2626980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2" descr="C:\Users\Ольга\Desktop\Презентация\Эмблема 25.01 (ср.эмблема МЧС)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99392"/>
            <a:ext cx="15859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1835696" y="260648"/>
            <a:ext cx="66247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+mj-lt"/>
              </a:rPr>
              <a:t>КАНДИДАТЫ ДЛЯ НАЗНАЧЕНИЯ СТИПЕНДИИ НАЧАЛЬНИКА ИНСТИТУТА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Факультет управления и комплексной безопасности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580526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КОТОМЦЕВА А.А.</a:t>
            </a:r>
          </a:p>
          <a:p>
            <a:pPr algn="ctr"/>
            <a:r>
              <a:rPr lang="ru-RU" dirty="0" smtClean="0"/>
              <a:t>учебная группа 55-22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436096" y="580526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КУЛИКАНОВ М.И.</a:t>
            </a:r>
          </a:p>
          <a:p>
            <a:pPr algn="ctr"/>
            <a:r>
              <a:rPr lang="ru-RU" dirty="0" smtClean="0"/>
              <a:t>учебная группа 51-211</a:t>
            </a:r>
            <a:endParaRPr lang="ru-RU" dirty="0"/>
          </a:p>
        </p:txBody>
      </p:sp>
      <p:pic>
        <p:nvPicPr>
          <p:cNvPr id="3075" name="Picture 3" descr="\\172.16.0.2\Upload\Ученый совет\! Материалы заседаний\2016.09.22 №1\О стипендиях УС и начальника института\фото стипендиатов ФТБ\Вылегжан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400800" y="-13030200"/>
            <a:ext cx="1680000" cy="2520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916832"/>
            <a:ext cx="272928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916832"/>
            <a:ext cx="2880320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3209</TotalTime>
  <Words>127</Words>
  <Application>Microsoft Office PowerPoint</Application>
  <PresentationFormat>Экран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ТЦ</dc:creator>
  <cp:lastModifiedBy>Мария Контобойцева</cp:lastModifiedBy>
  <cp:revision>234</cp:revision>
  <dcterms:created xsi:type="dcterms:W3CDTF">2013-06-18T09:28:31Z</dcterms:created>
  <dcterms:modified xsi:type="dcterms:W3CDTF">2018-09-25T11:57:52Z</dcterms:modified>
</cp:coreProperties>
</file>